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03" r:id="rId2"/>
    <p:sldId id="500" r:id="rId3"/>
    <p:sldId id="507" r:id="rId4"/>
    <p:sldId id="508" r:id="rId5"/>
    <p:sldId id="509" r:id="rId6"/>
    <p:sldId id="510" r:id="rId7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FFFF"/>
    <a:srgbClr val="FF00FF"/>
    <a:srgbClr val="00CC00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1" autoAdjust="0"/>
    <p:restoredTop sz="95791" autoAdjust="0"/>
  </p:normalViewPr>
  <p:slideViewPr>
    <p:cSldViewPr snapToGrid="0" snapToObjects="1">
      <p:cViewPr varScale="1">
        <p:scale>
          <a:sx n="100" d="100"/>
          <a:sy n="100" d="100"/>
        </p:scale>
        <p:origin x="510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6/16/2021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6/16/2021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8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400" dirty="0"/>
              <a:t>Scraping &amp; Parsing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7038666" cy="656892"/>
          </a:xfrm>
        </p:spPr>
        <p:txBody>
          <a:bodyPr/>
          <a:lstStyle/>
          <a:p>
            <a:r>
              <a:rPr lang="en-US" dirty="0"/>
              <a:t>Getting Data from the Web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22" y="974745"/>
            <a:ext cx="8843556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Once we’ve installed requests via pip, we have a simpler way to access the web.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23248"/>
            <a:ext cx="8564088" cy="614064"/>
          </a:xfrm>
        </p:spPr>
        <p:txBody>
          <a:bodyPr/>
          <a:lstStyle/>
          <a:p>
            <a:r>
              <a:rPr lang="en-US" dirty="0"/>
              <a:t>Requests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263221" y="1387888"/>
            <a:ext cx="4594616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requests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domain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"http://scamora.ma/"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domain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"form.html"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data = {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"first"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"Gullible"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"last"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"Traveler"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ssn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"815162342"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"rt"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"481516234"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"ac"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"667"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requests.get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r.text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For bytes,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resp.content</a:t>
            </a:r>
            <a:endParaRPr lang="en-US" sz="1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"Encoding: %s; 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Redir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: %s\n"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r.encoding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r.is_redirect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requests.post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(domain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steal.php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data=data).text)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session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requests.Session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If we want to keep cookies...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session.get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(domain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steal.php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params=data).text)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session.cookies.keys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session.close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If response is json,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r.json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() will fetch a dictionary from it!</a:t>
            </a: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Lots of other goodies too; check out the API for more.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B37CF-E8AF-4683-BD14-AB77383ECA14}"/>
              </a:ext>
            </a:extLst>
          </p:cNvPr>
          <p:cNvSpPr txBox="1"/>
          <p:nvPr/>
        </p:nvSpPr>
        <p:spPr>
          <a:xfrm>
            <a:off x="4934921" y="1387887"/>
            <a:ext cx="3941712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&lt;!DOCTYPE html&gt;&lt;html&gt;&lt;body&gt;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&lt;h1&gt;Bank Details for Windfall&lt;/h1&gt;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&lt;form action="/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steal.php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 method="post"&gt;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&lt;label&gt;First:&lt;/label&gt;&lt;input name="first"/&gt;&lt;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&lt;label&gt;Last:&lt;/label&gt;&lt;input name="last"/&gt;&lt;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&lt;label&gt;SSN #:&lt;/label&gt;&lt;input name=“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ssn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&lt;label&gt;Routing #:&lt;/label&gt;&lt;input name="rt"/&gt;&lt;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  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&lt;label&gt;Account #:&lt;/label&gt;&lt;input name="ac"/&gt;&lt;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&lt;input type="submit" value="Show Me the Money!"/&gt;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&lt;/form&gt;&lt;/body&gt;&lt;/html&gt;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Encoding: UTF-8;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Redir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False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&lt;!DOCTYPE html&gt;&lt;html&gt;&lt;body&gt;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&lt;h1&gt;Bank Details Received&lt;/h1&gt;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&lt;p&gt;Thanks, sucker! I mean, friend!"&lt;/p&gt;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&lt;/body&gt;&lt;/html&gt;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&lt;!DOCTYPE html&gt;&lt;html&gt;&lt;body&gt;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&lt;p&gt;We already have your info, but thanks!&lt;/p&gt;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&lt;/body&gt;&lt;/html&gt;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spy_tracker_id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sucker_count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109524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22" y="974745"/>
            <a:ext cx="8843556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Beautiful Soup simplifies parsing data pulled as HTML.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23248"/>
            <a:ext cx="8564088" cy="614064"/>
          </a:xfrm>
        </p:spPr>
        <p:txBody>
          <a:bodyPr/>
          <a:lstStyle/>
          <a:p>
            <a:r>
              <a:rPr lang="en-US" dirty="0"/>
              <a:t>Beautiful Soup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263221" y="1441360"/>
            <a:ext cx="4551837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bs4, requests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"http://scamora.ma/form.html"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 = bs4.BeautifulSoup(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requests.get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).text,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html.parser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body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soup.body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Alt: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soup.select_one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("body")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soup.select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"h1"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Alt: soup("h1")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print(soup.html.body.h1.prettify())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"Classes of h1:"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soup.select_one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"h1"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"class"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nChildren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 (Raw):"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list(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body.children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children = [child.name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child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body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str(child) !=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"Children (Names):"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*children)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"Inputs [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end=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tag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body.select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"input"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print(tag[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"name"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tag.has_attr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"name"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None, end=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print(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tag.get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("name"))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returns None instead of Exception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"]"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B37CF-E8AF-4683-BD14-AB77383ECA14}"/>
              </a:ext>
            </a:extLst>
          </p:cNvPr>
          <p:cNvSpPr txBox="1"/>
          <p:nvPr/>
        </p:nvSpPr>
        <p:spPr>
          <a:xfrm>
            <a:off x="4916132" y="1441360"/>
            <a:ext cx="3976543" cy="16312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&lt;!DOCTYPE html&gt;&lt;html&gt;&lt;body&gt;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&lt;h1 class="c1 c2" &gt;Bank Details for Windfall&lt;/h1&gt;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&lt;form action="/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steal.php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 method="post"&gt;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&lt;label&gt;First:&lt;/label&gt;&lt;input name="first"/&gt;&lt;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&lt;label&gt;Last:&lt;/label&gt;&lt;input name="last"/&gt;&lt;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&lt;label&gt;SSN #:&lt;/label&gt;&lt;input name="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ssn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&lt;label&gt;Routing #:&lt;/label&gt;&lt;input name="rt"/&gt;&lt;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&lt;label&gt;Account #:&lt;/label&gt;&lt;input name="ac"/&gt;&lt;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&lt;input type="submit" value="Show Me the Money!"/&gt;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&lt;/form&gt;&lt;/body&gt;&lt;/html&gt;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386830-55AB-4F5F-AEE1-8451561934D0}"/>
              </a:ext>
            </a:extLst>
          </p:cNvPr>
          <p:cNvSpPr txBox="1"/>
          <p:nvPr/>
        </p:nvSpPr>
        <p:spPr>
          <a:xfrm>
            <a:off x="4916133" y="3134131"/>
            <a:ext cx="3976542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[&lt;h1 class="c1 c2"&gt;Bank Details for Windfall&lt;/h1&gt;]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&lt;h1 class="c1 c2"&gt;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Bank Details for Windfall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&lt;/h1&gt;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Classes of h1: ['c1', 'c2']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Children (Raw): ['\n', &lt;h1 …/h1&gt;, '\n', &lt;form …/form&gt;]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Children (Names): h1 form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Inputs [ First last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ssn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rt ac None ]</a:t>
            </a:r>
          </a:p>
        </p:txBody>
      </p:sp>
    </p:spTree>
    <p:extLst>
      <p:ext uri="{BB962C8B-B14F-4D97-AF65-F5344CB8AC3E}">
        <p14:creationId xmlns:p14="http://schemas.microsoft.com/office/powerpoint/2010/main" val="220194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22" y="1392459"/>
            <a:ext cx="8843556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move around the HTML tree with several helper methods.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09" y="627947"/>
            <a:ext cx="8564088" cy="614064"/>
          </a:xfrm>
        </p:spPr>
        <p:txBody>
          <a:bodyPr/>
          <a:lstStyle/>
          <a:p>
            <a:r>
              <a:rPr lang="en-US" dirty="0"/>
              <a:t>Beautiful Soup: Traversal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318189" y="1948232"/>
            <a:ext cx="4585517" cy="240065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bs4, requests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"http://scamora.ma/form.html"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 = bs4.BeautifulSoup(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requests.get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).text)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print(list(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soup.stripped_strings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.strings keeps whitespace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.text will get combo string (vs “strings”)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print((h1 := soup.h1).string)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print(soup.input.parent.name,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soup.input.parent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"action"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print(*(parent.name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parent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soup.input.parents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parent))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"h1-n:"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repr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(h1.next) +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"; h1-s:"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repr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(h1.next_sibling))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"h1-sib-sib:"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repr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(h1.next_sibling.next_sibling.name))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B37CF-E8AF-4683-BD14-AB77383ECA14}"/>
              </a:ext>
            </a:extLst>
          </p:cNvPr>
          <p:cNvSpPr txBox="1"/>
          <p:nvPr/>
        </p:nvSpPr>
        <p:spPr>
          <a:xfrm>
            <a:off x="4955276" y="1944675"/>
            <a:ext cx="3870535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&lt;!DOCTYPE html&gt;&lt;html&gt;&lt;body&gt;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&lt;h1 class="c1 c2" &gt;Bank Details for Windfall&lt;/h1&gt;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&lt;form action="/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steal.php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 method="post"&gt;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&lt;label&gt;First:&lt;/label&gt;&lt;input name="first"/&gt;&lt;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…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&lt;/form&gt;&lt;/body&gt;&lt;/html&gt;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386830-55AB-4F5F-AEE1-8451561934D0}"/>
              </a:ext>
            </a:extLst>
          </p:cNvPr>
          <p:cNvSpPr txBox="1"/>
          <p:nvPr/>
        </p:nvSpPr>
        <p:spPr>
          <a:xfrm>
            <a:off x="4955276" y="3021893"/>
            <a:ext cx="3870535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['Bank Details for Windfall', 'First:', 'Last:',</a:t>
            </a:r>
            <a:b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'SSN #:', 'Routing #:', 'Account #:']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Bank Details for Windfall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form : /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steal.php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form body html [document]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h1-n: 'Bank Details for Windfall'; h1-s: '\n'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h1-sib-sib: 'form'</a:t>
            </a:r>
          </a:p>
        </p:txBody>
      </p:sp>
    </p:spTree>
    <p:extLst>
      <p:ext uri="{BB962C8B-B14F-4D97-AF65-F5344CB8AC3E}">
        <p14:creationId xmlns:p14="http://schemas.microsoft.com/office/powerpoint/2010/main" val="11479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22" y="974745"/>
            <a:ext cx="8843556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search the tree using various types of filters.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23248"/>
            <a:ext cx="8564088" cy="614064"/>
          </a:xfrm>
        </p:spPr>
        <p:txBody>
          <a:bodyPr/>
          <a:lstStyle/>
          <a:p>
            <a:r>
              <a:rPr lang="en-US" dirty="0"/>
              <a:t>Beautiful Soup: Searching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335658" y="1441360"/>
            <a:ext cx="4455584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bs4, re, requests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"http://scamora.ma/form.html"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BeautifulSoup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requests.get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).text)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named(tag):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tag.get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"name"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!= None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soup.find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Equivalent to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soup.select_one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("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")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results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soup.find_all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"form"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"input"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])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 # Returns list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print(*(res.name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res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results))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print(*(res.name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res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soup.find_all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re.compile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"l"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print(*(res[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"name"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res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soup.find_all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"input"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named)))</a:t>
            </a:r>
          </a:p>
          <a:p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Alt: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soup.find_all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("input", name=True)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soup.find_all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(class_=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"c2"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soup.find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(string=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"Account #:"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).parent)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soup.form.find_previous_sibling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"h1"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).text)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"name"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soup.find_all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"input"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limit=2)])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soup.select_one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"body label"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First descendent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soup.select_one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"form &gt; input"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First direct child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B37CF-E8AF-4683-BD14-AB77383ECA14}"/>
              </a:ext>
            </a:extLst>
          </p:cNvPr>
          <p:cNvSpPr txBox="1"/>
          <p:nvPr/>
        </p:nvSpPr>
        <p:spPr>
          <a:xfrm>
            <a:off x="4845913" y="1440113"/>
            <a:ext cx="3962429" cy="16312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&lt;!DOCTYPE html&gt;&lt;html&gt;&lt;body&gt;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&lt;h1 class="c1 c2" &gt;Bank Details for Windfall&lt;/h1&gt;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&lt;form action="/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steal.php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 method="post"&gt;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&lt;label&gt;First:&lt;/label&gt;&lt;input name="first"/&gt;&lt;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&lt;label&gt;Last:&lt;/label&gt;&lt;input name="last"/&gt;&lt;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&lt;label&gt;SSN #:&lt;/label&gt;&lt;input name="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ssn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&lt;label&gt;Routing #:&lt;/label&gt;&lt;input name="rt"/&gt;&lt;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  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&lt;label&gt;Account #:&lt;/label&gt;&lt;input name="ac"/&gt;&lt;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&lt;input type="submit" value="Show Me the Money!"/&gt;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&lt;/form&gt;&lt;/body&gt;&lt;/html&gt;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386830-55AB-4F5F-AEE1-8451561934D0}"/>
              </a:ext>
            </a:extLst>
          </p:cNvPr>
          <p:cNvSpPr txBox="1"/>
          <p:nvPr/>
        </p:nvSpPr>
        <p:spPr>
          <a:xfrm>
            <a:off x="4845913" y="3134131"/>
            <a:ext cx="3962429" cy="16312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form input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input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input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input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input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input</a:t>
            </a:r>
            <a:endParaRPr lang="it-IT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it-IT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html label label label label label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first last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ssn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rt ac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[&lt;h1 class="c1 c2"&gt;Bank Details for Windfall&lt;/h1&gt;]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&lt;label&gt;Account #:&lt;/label&gt;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Bank Details for Windfall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['first', 'last’]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&lt;label&gt;First:&lt;/label&gt;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&lt;input name="first"/&gt;</a:t>
            </a:r>
          </a:p>
        </p:txBody>
      </p:sp>
    </p:spTree>
    <p:extLst>
      <p:ext uri="{BB962C8B-B14F-4D97-AF65-F5344CB8AC3E}">
        <p14:creationId xmlns:p14="http://schemas.microsoft.com/office/powerpoint/2010/main" val="89522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22" y="1161901"/>
            <a:ext cx="8843556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also modify the HTML in-memory.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24845"/>
            <a:ext cx="8564088" cy="614064"/>
          </a:xfrm>
        </p:spPr>
        <p:txBody>
          <a:bodyPr/>
          <a:lstStyle/>
          <a:p>
            <a:r>
              <a:rPr lang="en-US" dirty="0"/>
              <a:t>Beautiful Soup: Modification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B03D-8D84-4A22-8F90-26CE4BF29DB9}"/>
              </a:ext>
            </a:extLst>
          </p:cNvPr>
          <p:cNvSpPr txBox="1"/>
          <p:nvPr/>
        </p:nvSpPr>
        <p:spPr>
          <a:xfrm>
            <a:off x="1066038" y="1617818"/>
            <a:ext cx="3866148" cy="30162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bs4, requests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form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"http://scamora.ma/form.html"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 = bs4.BeautifulSoup(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requests.get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(form).text)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soup.h1.wrap(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soup.new_tag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"p"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Rev: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soup.p.unwrap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soup.h1.name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"h2"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soup.h2.string =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"Gimmie that Flow"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soup.p.extract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tag.append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", 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Yo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soup.form.insert_after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(tag)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soup.p.insert_before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soup.new_tag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soup.smooth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Combine strings, etc. – clean-up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with open(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"new_form.html"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"w"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as file: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file.write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soup.prettify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B37CF-E8AF-4683-BD14-AB77383ECA14}"/>
              </a:ext>
            </a:extLst>
          </p:cNvPr>
          <p:cNvSpPr txBox="1"/>
          <p:nvPr/>
        </p:nvSpPr>
        <p:spPr>
          <a:xfrm>
            <a:off x="4997353" y="1617818"/>
            <a:ext cx="3080609" cy="30162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&lt;!DOCTYPE html&gt;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&lt;html&gt;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&lt;body&gt;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&lt;form action="/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steal.php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 method="post"&gt;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&lt;label&gt;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First: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&lt;/label&gt;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&lt;input name="first"/&gt;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…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&lt;/form&gt;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&lt;p&gt;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&lt;h2 class="c1 c2"&gt;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Gimmie that Flow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&lt;/h2&gt;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Yo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&lt;/p&gt;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&lt;/body&gt;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38637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51703</TotalTime>
  <Words>1843</Words>
  <Application>Microsoft Office PowerPoint</Application>
  <PresentationFormat>On-screen Show (16:9)</PresentationFormat>
  <Paragraphs>206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Scraping &amp; Parsing</vt:lpstr>
      <vt:lpstr>Requests Package</vt:lpstr>
      <vt:lpstr>Beautiful Soup Basics</vt:lpstr>
      <vt:lpstr>Beautiful Soup: Traversal</vt:lpstr>
      <vt:lpstr>Beautiful Soup: Searching</vt:lpstr>
      <vt:lpstr>Beautiful Soup: Modification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jennifercremer@gmail.com</cp:lastModifiedBy>
  <cp:revision>1088</cp:revision>
  <cp:lastPrinted>2014-01-31T19:29:42Z</cp:lastPrinted>
  <dcterms:created xsi:type="dcterms:W3CDTF">2013-09-18T13:46:37Z</dcterms:created>
  <dcterms:modified xsi:type="dcterms:W3CDTF">2021-06-16T14:46:43Z</dcterms:modified>
</cp:coreProperties>
</file>